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Introducción al Desarrollo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Diseñar soluciones innovadoras para negocios en línea.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experiencias de usuario personalizadas y accesibles.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escalables y seguras para empresas.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tecnologías de vanguardia para mejorar la eficiencia.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Tecnologías Utilizadas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lenguajes de programación como Java.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Cripta y Python.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con frameworks como Reame y Angular.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bases de datos relacionales y no relacionales con My.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Diseño de Experiencia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interfaces de usuario intuitivas y fáciles de navegar.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responsivas para dispositivos móviles y de escritorio.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elementos de diseño como tipografía y color.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pruebas de usabilidad para mejorar la experiencia del usuario.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Desarrollo de Bachead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pis para interactuar con bases de datos y servicios.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con lenguajes de programación como Java y Robí.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autenticación y autorización para proteger datos.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herramientas de depuración para identificar y solucionar errores.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Pruebas y Depuración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pruebas unitarias y de integración para garantizar la calidad.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herramientas de depuración para identificar y solucionar errores.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pruebas de rendimiento para evaluar el desempeño de la aplicación.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pruebas de seguridad para proteger contra vulnerabilidades.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Despliegue y Mantenimiento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Desplegar aplicaciones en servidores y plataformas en la nube.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Configurar y administrar bases de datos y servicios.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actualizaciones y parches para garantizar la seguridad.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Monitorizar el rendimiento y la disponibilidad de la aplicación.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Seguridad y Privacidad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protocolos de seguridad como HTTPS y SSL/TLS.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Sito scripting.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políticas de privacidad y términos de uso claros.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Realizar auditorías de seguridad para identificar vulnerabilidades.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5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4DCC3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FF7DA"/>
          </a:solidFill>
          <a:ln w="5080">
            <a:solidFill>
              <a:srgbClr val="FFE8A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FFE8A3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FFE8A3"/>
          </a:solidFill>
          <a:ln w="12700">
            <a:solidFill>
              <a:srgbClr val="FFE8A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FFE8A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C10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FFE8A3"/>
          </a:solidFill>
          <a:ln w="7620">
            <a:solidFill>
              <a:srgbClr val="FFC10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222222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Tendencias y Futuro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con inteligencia artificial y achine leasing.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experiencias de realidad aumentada y virtual.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Utilizar tecnologías de blockchain para garantizar la seguridad.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22222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aplicaciones con interfaces de voz y asistentes virtuales.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FFC107"/>
          </a:solidFill>
          <a:ln w="12700">
            <a:solidFill>
              <a:srgbClr val="FFC107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7A7A7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TecCreate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Desarrollo de Aplicaciones Web
Categoría: Área de Tecnología y Software
Referencia interna: desarrollo-aplicaciones-web</dc:title>
  <dc:subject>Tema: Desarrollo de Aplicaciones Web
Categoría: Área de Tecnología y Software
Referencia interna: desarrollo-aplicaciones-web</dc:subject>
  <dc:creator>TecCreate</dc:creator>
  <cp:lastModifiedBy>TecCreate</cp:lastModifiedBy>
  <cp:revision>1</cp:revision>
  <dcterms:created xsi:type="dcterms:W3CDTF">2025-10-22T16:21:19Z</dcterms:created>
  <dcterms:modified xsi:type="dcterms:W3CDTF">2025-10-22T16:21:19Z</dcterms:modified>
</cp:coreProperties>
</file>